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76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860DF-DBE7-45F8-9288-7186688D790D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FAE64-8E3D-4982-9C1F-7C065BEE3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54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8688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33817D5F-7A60-4529-A20C-4F8A2BC2E708}" type="slidenum">
              <a:rPr lang="en-GB" sz="1200" smtClean="0">
                <a:latin typeface="Times New Roman" pitchFamily="18" charset="0"/>
              </a:rPr>
              <a:pPr eaLnBrk="1" hangingPunct="1"/>
              <a:t>8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1297" y="687088"/>
            <a:ext cx="5020256" cy="342808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8688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33817D5F-7A60-4529-A20C-4F8A2BC2E708}" type="slidenum">
              <a:rPr lang="en-GB" sz="1200" smtClean="0">
                <a:latin typeface="Times New Roman" pitchFamily="18" charset="0"/>
              </a:rPr>
              <a:pPr eaLnBrk="1" hangingPunct="1"/>
              <a:t>9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70413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1565-5111-4548-BC8E-7740B3A701A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FDE-0A63-4B98-8CC3-BCCAAD0E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22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1565-5111-4548-BC8E-7740B3A701A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FDE-0A63-4B98-8CC3-BCCAAD0E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43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1565-5111-4548-BC8E-7740B3A701A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FDE-0A63-4B98-8CC3-BCCAAD0E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17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5" y="1438275"/>
            <a:ext cx="806926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8325" y="2159000"/>
            <a:ext cx="3957638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2159000"/>
            <a:ext cx="395922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94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1565-5111-4548-BC8E-7740B3A701A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FDE-0A63-4B98-8CC3-BCCAAD0E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23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1565-5111-4548-BC8E-7740B3A701A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FDE-0A63-4B98-8CC3-BCCAAD0E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29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1565-5111-4548-BC8E-7740B3A701A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FDE-0A63-4B98-8CC3-BCCAAD0E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8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1565-5111-4548-BC8E-7740B3A701A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FDE-0A63-4B98-8CC3-BCCAAD0E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57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1565-5111-4548-BC8E-7740B3A701A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FDE-0A63-4B98-8CC3-BCCAAD0E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00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1565-5111-4548-BC8E-7740B3A701A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FDE-0A63-4B98-8CC3-BCCAAD0E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71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1565-5111-4548-BC8E-7740B3A701A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FDE-0A63-4B98-8CC3-BCCAAD0E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11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1565-5111-4548-BC8E-7740B3A701A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FDE-0A63-4B98-8CC3-BCCAAD0E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76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31565-5111-4548-BC8E-7740B3A701A8}" type="datetimeFigureOut">
              <a:rPr lang="en-GB" smtClean="0"/>
              <a:t>21/02/2013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7FDE-0A63-4B98-8CC3-BCCAAD0E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3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hyperlink" Target="http://www.lovefoodhatewaste.com/partn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849291"/>
          </a:xfrm>
        </p:spPr>
        <p:txBody>
          <a:bodyPr/>
          <a:lstStyle/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Free to use resources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Please do add your logo and website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Original artwork files and guidance for printing and quality from 5</a:t>
            </a:r>
            <a:r>
              <a:rPr lang="en-GB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March 2013 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www.lovefoodhatewaste.com/partners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37" y="423900"/>
            <a:ext cx="1682496" cy="1496568"/>
          </a:xfrm>
          <a:prstGeom prst="rect">
            <a:avLst/>
          </a:prstGeom>
        </p:spPr>
      </p:pic>
      <p:pic>
        <p:nvPicPr>
          <p:cNvPr id="5" name="Picture 2" descr="image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6" y="659160"/>
            <a:ext cx="4889760" cy="102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27584" y="5660574"/>
            <a:ext cx="6990079" cy="961390"/>
            <a:chOff x="0" y="0"/>
            <a:chExt cx="6990472" cy="961680"/>
          </a:xfrm>
        </p:grpSpPr>
        <p:pic>
          <p:nvPicPr>
            <p:cNvPr id="7" name="Picture 6" descr="C:\WRAP\Home Working\Packaging\2013\PF_randoms_r1_c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382" y="107140"/>
              <a:ext cx="1479066" cy="74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C:\WRAP\Andrew Z back up\Packaging\Mythbusting\Comms\INCPEN Logo_RG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9051"/>
              <a:ext cx="1495585" cy="663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WRAP\Andrew Z back up\Packaging\Mythbusting\Comms\FDF_logo_2012_green_on_whit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448" y="150804"/>
              <a:ext cx="1584176" cy="660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C:\WRAP\Andrew Z back up\Packaging\Mythbusting\Comms\Kent Waste Partnership Design - White on 'Recycling Green' - R136 G203 B72 - JPEG File - October 20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0640" y="147451"/>
              <a:ext cx="1172493" cy="666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C:\WRAP\Home Working\Packaging\2013\untitled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8792" y="0"/>
              <a:ext cx="961680" cy="96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09"/>
          <a:stretch/>
        </p:blipFill>
        <p:spPr bwMode="auto">
          <a:xfrm>
            <a:off x="827583" y="5087466"/>
            <a:ext cx="6336035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501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6784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Postcards to change the conversation</a:t>
            </a:r>
            <a:endParaRPr lang="en-GB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105275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40767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93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81025"/>
            <a:ext cx="406717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8650"/>
            <a:ext cx="404812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20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76672"/>
            <a:ext cx="404812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0481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63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Bag clip postcard – informative and drives the right behaviour</a:t>
            </a:r>
            <a:endParaRPr lang="en-GB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4033838" cy="283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 descr="C:\WRAP\Scans\FFL clip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43788"/>
            <a:ext cx="4032448" cy="291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05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Examples of artwork which can be used on-pack</a:t>
            </a:r>
            <a:endParaRPr lang="en-GB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5567839" cy="243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93094"/>
            <a:ext cx="5546408" cy="243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59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" y="0"/>
            <a:ext cx="5559266" cy="244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377" y="1556792"/>
            <a:ext cx="5559266" cy="242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6" y="2852936"/>
            <a:ext cx="5542121" cy="242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61" y="4427696"/>
            <a:ext cx="5567839" cy="243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44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WRAP\Scans\FFL wheel (bread)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2573338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WRAP\Scans\FFL wheel (fruit)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1125538"/>
            <a:ext cx="288925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WRAP\Scans\FFL wheel (veg)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052513"/>
            <a:ext cx="2735263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WRAP\Scans\FFL wheel (pots)0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3776663"/>
            <a:ext cx="2890838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:\WRAP\Scans\FFL wheel (cheese)0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25875"/>
            <a:ext cx="2786062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07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1475656" y="25809"/>
            <a:ext cx="4896544" cy="683683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19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50</Words>
  <Application>Microsoft Office PowerPoint</Application>
  <PresentationFormat>On-screen Show (4:3)</PresentationFormat>
  <Paragraphs>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Postcards to change the conversation</vt:lpstr>
      <vt:lpstr>PowerPoint Presentation</vt:lpstr>
      <vt:lpstr>PowerPoint Presentation</vt:lpstr>
      <vt:lpstr>Bag clip postcard – informative and drives the right behaviour</vt:lpstr>
      <vt:lpstr>Examples of artwork which can be used on-pack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Marsh</dc:creator>
  <cp:lastModifiedBy>Dick Searle</cp:lastModifiedBy>
  <cp:revision>12</cp:revision>
  <dcterms:created xsi:type="dcterms:W3CDTF">2013-01-28T14:41:18Z</dcterms:created>
  <dcterms:modified xsi:type="dcterms:W3CDTF">2013-02-21T18:44:03Z</dcterms:modified>
</cp:coreProperties>
</file>